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Montserrat" panose="00000500000000000000" pitchFamily="2" charset="0"/>
      <p:regular r:id="rId7"/>
    </p:embeddedFont>
    <p:embeddedFont>
      <p:font typeface="Montserrat Bold" panose="00000800000000000000" charset="0"/>
      <p:regular r:id="rId8"/>
    </p:embeddedFont>
    <p:embeddedFont>
      <p:font typeface="Montserrat Semi-Bold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5" d="100"/>
          <a:sy n="55" d="100"/>
        </p:scale>
        <p:origin x="261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"/>
            <a:ext cx="2897005" cy="10693401"/>
            <a:chOff x="0" y="0"/>
            <a:chExt cx="1531073" cy="5483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1073" cy="5483738"/>
            </a:xfrm>
            <a:custGeom>
              <a:avLst/>
              <a:gdLst/>
              <a:ahLst/>
              <a:cxnLst/>
              <a:rect l="l" t="t" r="r" b="b"/>
              <a:pathLst>
                <a:path w="1531073" h="5483738">
                  <a:moveTo>
                    <a:pt x="0" y="0"/>
                  </a:moveTo>
                  <a:lnTo>
                    <a:pt x="1531073" y="0"/>
                  </a:lnTo>
                  <a:lnTo>
                    <a:pt x="1531073" y="5483738"/>
                  </a:lnTo>
                  <a:lnTo>
                    <a:pt x="0" y="5483738"/>
                  </a:lnTo>
                  <a:close/>
                </a:path>
              </a:pathLst>
            </a:custGeom>
            <a:solidFill>
              <a:srgbClr val="FDC72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48032" y="8485733"/>
            <a:ext cx="2202457" cy="88098"/>
            <a:chOff x="0" y="0"/>
            <a:chExt cx="2936609" cy="117464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0" y="0"/>
              <a:ext cx="2936609" cy="117464"/>
              <a:chOff x="0" y="0"/>
              <a:chExt cx="1270000" cy="50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700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508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726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0" y="0"/>
                <a:ext cx="11176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117600" h="50800">
                    <a:moveTo>
                      <a:pt x="0" y="0"/>
                    </a:moveTo>
                    <a:lnTo>
                      <a:pt x="1117600" y="0"/>
                    </a:lnTo>
                    <a:lnTo>
                      <a:pt x="11176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348032" y="8948493"/>
            <a:ext cx="2202457" cy="88098"/>
            <a:chOff x="0" y="0"/>
            <a:chExt cx="2936609" cy="117464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2936609" cy="117464"/>
              <a:chOff x="0" y="0"/>
              <a:chExt cx="1270000" cy="50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700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508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726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0" y="0"/>
                <a:ext cx="8255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825500" h="50800">
                    <a:moveTo>
                      <a:pt x="0" y="0"/>
                    </a:moveTo>
                    <a:lnTo>
                      <a:pt x="825500" y="0"/>
                    </a:lnTo>
                    <a:lnTo>
                      <a:pt x="8255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</p:spPr>
          </p:sp>
        </p:grpSp>
      </p:grpSp>
      <p:grpSp>
        <p:nvGrpSpPr>
          <p:cNvPr id="12" name="Group 12"/>
          <p:cNvGrpSpPr/>
          <p:nvPr/>
        </p:nvGrpSpPr>
        <p:grpSpPr>
          <a:xfrm>
            <a:off x="348032" y="9389870"/>
            <a:ext cx="2202457" cy="88098"/>
            <a:chOff x="0" y="0"/>
            <a:chExt cx="2936609" cy="117464"/>
          </a:xfrm>
        </p:grpSpPr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0" y="0"/>
              <a:ext cx="2936609" cy="117464"/>
              <a:chOff x="0" y="0"/>
              <a:chExt cx="1270000" cy="50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2700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508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726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0"/>
                <a:ext cx="647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0800">
                    <a:moveTo>
                      <a:pt x="0" y="0"/>
                    </a:moveTo>
                    <a:lnTo>
                      <a:pt x="647700" y="0"/>
                    </a:lnTo>
                    <a:lnTo>
                      <a:pt x="6477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</p:spPr>
          </p:sp>
        </p:grpSp>
      </p:grpSp>
      <p:grpSp>
        <p:nvGrpSpPr>
          <p:cNvPr id="16" name="Group 16"/>
          <p:cNvGrpSpPr/>
          <p:nvPr/>
        </p:nvGrpSpPr>
        <p:grpSpPr>
          <a:xfrm>
            <a:off x="348032" y="9797714"/>
            <a:ext cx="2202457" cy="88098"/>
            <a:chOff x="0" y="0"/>
            <a:chExt cx="2936609" cy="117464"/>
          </a:xfrm>
        </p:grpSpPr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>
              <a:off x="0" y="0"/>
              <a:ext cx="2936609" cy="117464"/>
              <a:chOff x="0" y="0"/>
              <a:chExt cx="1270000" cy="50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700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508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726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0" y="0"/>
                <a:ext cx="393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393700" h="50800">
                    <a:moveTo>
                      <a:pt x="0" y="0"/>
                    </a:moveTo>
                    <a:lnTo>
                      <a:pt x="393700" y="0"/>
                    </a:lnTo>
                    <a:lnTo>
                      <a:pt x="393700" y="50800"/>
                    </a:lnTo>
                    <a:lnTo>
                      <a:pt x="0" y="5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</p:spPr>
          </p:sp>
        </p:grp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348032" y="2333924"/>
            <a:ext cx="2190438" cy="2190429"/>
            <a:chOff x="0" y="0"/>
            <a:chExt cx="6350000" cy="63499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3286342" y="331705"/>
            <a:ext cx="232812" cy="232812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C726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3286342" y="653239"/>
            <a:ext cx="232812" cy="232812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C726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3286342" y="967660"/>
            <a:ext cx="232812" cy="232812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C726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3286342" y="1264472"/>
            <a:ext cx="232812" cy="232812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C726"/>
            </a:solidFill>
          </p:spPr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36961" y="719338"/>
            <a:ext cx="131574" cy="10119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317272" y="383980"/>
            <a:ext cx="151247" cy="15124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332679" y="1012765"/>
            <a:ext cx="140140" cy="142603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347508" y="1301963"/>
            <a:ext cx="110481" cy="157831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222064" y="2041336"/>
            <a:ext cx="341663" cy="292588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272526" y="4676508"/>
            <a:ext cx="280492" cy="280492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286342" y="8526937"/>
            <a:ext cx="277385" cy="274863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371107" y="7740637"/>
            <a:ext cx="347704" cy="333796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3660482" y="4644955"/>
            <a:ext cx="2104207" cy="34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5"/>
              </a:lnSpc>
              <a:spcBef>
                <a:spcPct val="0"/>
              </a:spcBef>
            </a:pPr>
            <a:r>
              <a:rPr lang="en-US" sz="1932">
                <a:solidFill>
                  <a:srgbClr val="FFFFFF"/>
                </a:solidFill>
                <a:latin typeface="Montserrat Bold"/>
              </a:rPr>
              <a:t>Expériences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272526" y="2382283"/>
            <a:ext cx="1455123" cy="304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50"/>
              </a:lnSpc>
              <a:spcBef>
                <a:spcPct val="0"/>
              </a:spcBef>
            </a:pPr>
            <a:r>
              <a:rPr lang="en-US" sz="1100" u="none">
                <a:solidFill>
                  <a:srgbClr val="FFFFFF"/>
                </a:solidFill>
                <a:latin typeface="Montserrat Semi-Bold Bold"/>
              </a:rPr>
              <a:t>2020 - 2022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860194" y="2382283"/>
            <a:ext cx="2103609" cy="31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1199">
                <a:solidFill>
                  <a:srgbClr val="FFFFFF"/>
                </a:solidFill>
                <a:latin typeface="Montserrat Semi-Bold Bold"/>
              </a:rPr>
              <a:t>Nom de la formation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272526" y="2728660"/>
            <a:ext cx="1465748" cy="17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Montserrat Bold"/>
              </a:rPr>
              <a:t>Université, Ville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283151" y="5225099"/>
            <a:ext cx="1497453" cy="304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50"/>
              </a:lnSpc>
            </a:pPr>
            <a:r>
              <a:rPr lang="en-US" sz="1100">
                <a:solidFill>
                  <a:srgbClr val="FFFFFF"/>
                </a:solidFill>
                <a:latin typeface="Montserrat Semi-Bold Bold"/>
              </a:rPr>
              <a:t>2020 - 2022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83151" y="5456029"/>
            <a:ext cx="1497453" cy="33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1200">
                <a:solidFill>
                  <a:srgbClr val="FFFFFF"/>
                </a:solidFill>
                <a:latin typeface="Montserrat Bold"/>
              </a:rPr>
              <a:t>Nom d'entreprise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906072" y="5215574"/>
            <a:ext cx="2164804" cy="33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1200">
                <a:solidFill>
                  <a:srgbClr val="FFFFFF"/>
                </a:solidFill>
                <a:latin typeface="Montserrat Bold"/>
              </a:rPr>
              <a:t>Titre du poste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906072" y="5551279"/>
            <a:ext cx="2355130" cy="8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46"/>
              </a:lnSpc>
            </a:pPr>
            <a:r>
              <a:rPr lang="en-US" sz="1037">
                <a:solidFill>
                  <a:srgbClr val="FFFFFF"/>
                </a:solidFill>
                <a:latin typeface="Montserrat"/>
              </a:rPr>
              <a:t>Décrivez les tâches que vous avez accomplies pour ce poste. Veuillez aussi décrire vos missions et les résultats obtenus.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082136" y="9804655"/>
            <a:ext cx="1721864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8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660482" y="1931240"/>
            <a:ext cx="2104207" cy="32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Montserrat Bold"/>
              </a:rPr>
              <a:t>Formation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658176" y="8488837"/>
            <a:ext cx="2106513" cy="32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Montserrat Bold"/>
              </a:rPr>
              <a:t>Compétences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83151" y="9021467"/>
            <a:ext cx="1723392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1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83151" y="9284899"/>
            <a:ext cx="1723392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2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286342" y="9531692"/>
            <a:ext cx="1720201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3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286342" y="9804655"/>
            <a:ext cx="1721864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078945" y="9021467"/>
            <a:ext cx="1723392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5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078945" y="9284899"/>
            <a:ext cx="1723392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6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082136" y="9531692"/>
            <a:ext cx="1720201" cy="231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772" lvl="1" indent="-123886">
              <a:lnSpc>
                <a:spcPts val="2042"/>
              </a:lnSpc>
              <a:buFont typeface="Arial"/>
              <a:buChar char="•"/>
            </a:pPr>
            <a:r>
              <a:rPr lang="en-US" sz="1147">
                <a:solidFill>
                  <a:srgbClr val="FFFFFF"/>
                </a:solidFill>
                <a:latin typeface="Montserrat"/>
              </a:rPr>
              <a:t>Compétence 7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71107" y="273572"/>
            <a:ext cx="2202457" cy="107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2"/>
              </a:lnSpc>
            </a:pPr>
            <a:r>
              <a:rPr lang="en-US" sz="3372">
                <a:solidFill>
                  <a:srgbClr val="0F0F0F"/>
                </a:solidFill>
                <a:latin typeface="Montserrat Bold"/>
              </a:rPr>
              <a:t>NOM PRÈNOM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48032" y="1746345"/>
            <a:ext cx="2202457" cy="20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4"/>
              </a:lnSpc>
              <a:spcBef>
                <a:spcPct val="0"/>
              </a:spcBef>
            </a:pPr>
            <a:r>
              <a:rPr lang="en-US" sz="1281" spc="105">
                <a:solidFill>
                  <a:srgbClr val="0F0F0F"/>
                </a:solidFill>
                <a:latin typeface="Montserrat Bold"/>
              </a:rPr>
              <a:t>TITRE DU POSTE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28775" y="4876412"/>
            <a:ext cx="2487121" cy="196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58"/>
              </a:lnSpc>
            </a:pPr>
            <a:r>
              <a:rPr lang="en-US" sz="1100">
                <a:solidFill>
                  <a:srgbClr val="000000"/>
                </a:solidFill>
                <a:latin typeface="Montserrat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69698" y="8207544"/>
            <a:ext cx="907969" cy="23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8"/>
              </a:lnSpc>
            </a:pPr>
            <a:r>
              <a:rPr lang="en-US" sz="1100">
                <a:solidFill>
                  <a:srgbClr val="0F0F0F"/>
                </a:solidFill>
                <a:latin typeface="Montserrat"/>
              </a:rPr>
              <a:t>Langue 1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69698" y="8650090"/>
            <a:ext cx="907969" cy="23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958"/>
              </a:lnSpc>
              <a:spcBef>
                <a:spcPct val="0"/>
              </a:spcBef>
            </a:pPr>
            <a:r>
              <a:rPr lang="en-US" sz="1100" u="none">
                <a:solidFill>
                  <a:srgbClr val="0F0F0F"/>
                </a:solidFill>
                <a:latin typeface="Montserrat"/>
              </a:rPr>
              <a:t>Langue 2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69698" y="9091468"/>
            <a:ext cx="907969" cy="23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958"/>
              </a:lnSpc>
              <a:spcBef>
                <a:spcPct val="0"/>
              </a:spcBef>
            </a:pPr>
            <a:r>
              <a:rPr lang="en-US" sz="1100" u="none">
                <a:solidFill>
                  <a:srgbClr val="0F0F0F"/>
                </a:solidFill>
                <a:latin typeface="Montserrat"/>
              </a:rPr>
              <a:t>Langue 3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69698" y="9499311"/>
            <a:ext cx="907969" cy="23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7"/>
              </a:lnSpc>
            </a:pPr>
            <a:r>
              <a:rPr lang="en-US" sz="1099">
                <a:solidFill>
                  <a:srgbClr val="0F0F0F"/>
                </a:solidFill>
                <a:latin typeface="Montserrat"/>
              </a:rPr>
              <a:t>Langue 4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87943" y="7699921"/>
            <a:ext cx="1750528" cy="32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9"/>
              </a:lnSpc>
              <a:spcBef>
                <a:spcPct val="0"/>
              </a:spcBef>
            </a:pPr>
            <a:r>
              <a:rPr lang="en-US" sz="1899" u="none">
                <a:solidFill>
                  <a:srgbClr val="000000"/>
                </a:solidFill>
                <a:latin typeface="Montserrat Bold"/>
              </a:rPr>
              <a:t>Langues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272526" y="3031913"/>
            <a:ext cx="1455123" cy="304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50"/>
              </a:lnSpc>
              <a:spcBef>
                <a:spcPct val="0"/>
              </a:spcBef>
            </a:pPr>
            <a:r>
              <a:rPr lang="en-US" sz="1100" u="none">
                <a:solidFill>
                  <a:srgbClr val="FFFFFF"/>
                </a:solidFill>
                <a:latin typeface="Montserrat Semi-Bold Bold"/>
              </a:rPr>
              <a:t>2020 - 2022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4860194" y="3031913"/>
            <a:ext cx="2103609" cy="31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1199">
                <a:solidFill>
                  <a:srgbClr val="FFFFFF"/>
                </a:solidFill>
                <a:latin typeface="Montserrat Semi-Bold Bold"/>
              </a:rPr>
              <a:t>Nom de la formation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272526" y="3378290"/>
            <a:ext cx="1465748" cy="17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Montserrat Bold"/>
              </a:rPr>
              <a:t>Université, Ville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272526" y="3695559"/>
            <a:ext cx="1455123" cy="28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FFFFFF"/>
                </a:solidFill>
                <a:latin typeface="Montserrat Semi-Bold Bold"/>
              </a:rPr>
              <a:t>2020 - 2022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860194" y="3686034"/>
            <a:ext cx="2103609" cy="31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1199">
                <a:solidFill>
                  <a:srgbClr val="FFFFFF"/>
                </a:solidFill>
                <a:latin typeface="Montserrat Semi-Bold Bold"/>
              </a:rPr>
              <a:t>Nom de la formation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272526" y="4032411"/>
            <a:ext cx="1465748" cy="17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Montserrat Bold"/>
              </a:rPr>
              <a:t>Université, Ville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332679" y="6741873"/>
            <a:ext cx="1497453" cy="304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50"/>
              </a:lnSpc>
              <a:spcBef>
                <a:spcPct val="0"/>
              </a:spcBef>
            </a:pPr>
            <a:r>
              <a:rPr lang="en-US" sz="1100" u="none">
                <a:solidFill>
                  <a:srgbClr val="FFFFFF"/>
                </a:solidFill>
                <a:latin typeface="Montserrat Semi-Bold Bold"/>
              </a:rPr>
              <a:t>2020 - 2022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332679" y="6972803"/>
            <a:ext cx="1497453" cy="33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1200">
                <a:solidFill>
                  <a:srgbClr val="FFFFFF"/>
                </a:solidFill>
                <a:latin typeface="Montserrat Bold"/>
              </a:rPr>
              <a:t>Nom d'entreprise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4955599" y="6732348"/>
            <a:ext cx="2164804" cy="33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1200">
                <a:solidFill>
                  <a:srgbClr val="FFFFFF"/>
                </a:solidFill>
                <a:latin typeface="Montserrat Bold"/>
              </a:rPr>
              <a:t>Titre du poste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955599" y="7068053"/>
            <a:ext cx="2355130" cy="8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46"/>
              </a:lnSpc>
            </a:pPr>
            <a:r>
              <a:rPr lang="en-US" sz="1037">
                <a:solidFill>
                  <a:srgbClr val="FFFFFF"/>
                </a:solidFill>
                <a:latin typeface="Montserrat"/>
              </a:rPr>
              <a:t>Décrivez les tâches que vous avez accomplies pour ce poste. Veuillez aussi décrire vos missions et les résultats obtenus.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780000" y="681959"/>
            <a:ext cx="1717044" cy="16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0"/>
              </a:lnSpc>
              <a:spcBef>
                <a:spcPct val="0"/>
              </a:spcBef>
            </a:pPr>
            <a:r>
              <a:rPr lang="en-US" sz="1064">
                <a:solidFill>
                  <a:srgbClr val="D9D9D9"/>
                </a:solidFill>
                <a:latin typeface="Montserrat"/>
              </a:rPr>
              <a:t>email@emailpro.com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780000" y="995847"/>
            <a:ext cx="1717044" cy="16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0"/>
              </a:lnSpc>
              <a:spcBef>
                <a:spcPct val="0"/>
              </a:spcBef>
            </a:pPr>
            <a:r>
              <a:rPr lang="en-US" sz="1064">
                <a:solidFill>
                  <a:srgbClr val="D9D9D9"/>
                </a:solidFill>
                <a:latin typeface="Montserrat"/>
              </a:rPr>
              <a:t>@LinkedinProfil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3780000" y="1296307"/>
            <a:ext cx="1846448" cy="16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0"/>
              </a:lnSpc>
              <a:spcBef>
                <a:spcPct val="0"/>
              </a:spcBef>
            </a:pPr>
            <a:r>
              <a:rPr lang="en-US" sz="1064">
                <a:solidFill>
                  <a:srgbClr val="D9D9D9"/>
                </a:solidFill>
                <a:latin typeface="Montserrat"/>
              </a:rPr>
              <a:t>123 Votre adresse , Ville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3780000" y="368072"/>
            <a:ext cx="1670332" cy="16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0"/>
              </a:lnSpc>
              <a:spcBef>
                <a:spcPct val="0"/>
              </a:spcBef>
            </a:pPr>
            <a:r>
              <a:rPr lang="en-US" sz="1064">
                <a:solidFill>
                  <a:srgbClr val="D9D9D9"/>
                </a:solidFill>
                <a:latin typeface="Montserrat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Personnalisé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Montserrat Bold</vt:lpstr>
      <vt:lpstr>Montserrat</vt:lpstr>
      <vt:lpstr>Montserrat Semi-Bold Bold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Collection of 20 cv to modify for cvprogratuit</dc:title>
  <dc:creator>Soukaina warach; WARACH</dc:creator>
  <cp:keywords>cvprogratuit</cp:keywords>
  <cp:lastModifiedBy>Utilisateur Windows</cp:lastModifiedBy>
  <cp:revision>2</cp:revision>
  <dcterms:created xsi:type="dcterms:W3CDTF">2006-08-16T00:00:00Z</dcterms:created>
  <dcterms:modified xsi:type="dcterms:W3CDTF">2022-08-04T20:24:03Z</dcterms:modified>
  <dc:identifier>DAFIYXISb5o</dc:identifier>
</cp:coreProperties>
</file>